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5" r:id="rId17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7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[HOOK]…"/>
          <p:cNvSpPr txBox="1"/>
          <p:nvPr/>
        </p:nvSpPr>
        <p:spPr>
          <a:xfrm>
            <a:off x="812597" y="2887340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 algn="ctr">
              <a:lnSpc>
                <a:spcPct val="100000"/>
              </a:lnSpc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5800" b="1">
                <a:latin typeface="Poppins"/>
              </a:rPr>
              <a:t>What are your thoughts?</a:t>
            </a:r>
            <a:r>
              <a:t>
</a:t>
            </a:r>
            <a:r>
              <a:rPr sz="1700" b="0">
                <a:latin typeface="Poppins thin"/>
              </a:rPr>
              <a:t>Ready to transform your  B2B marketing with data?</a:t>
            </a:r>
          </a:p>
        </p:txBody>
      </p:sp>
      <p:sp>
        <p:nvSpPr>
          <p:cNvPr id="256" name="Follow for more!"/>
          <p:cNvSpPr txBox="1"/>
          <p:nvPr/>
        </p:nvSpPr>
        <p:spPr>
          <a:xfrm>
            <a:off x="2598040" y="4348482"/>
            <a:ext cx="2119119" cy="447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Follow for more!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